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0"/>
  </p:notesMasterIdLst>
  <p:sldIdLst>
    <p:sldId id="257" r:id="rId4"/>
    <p:sldId id="269" r:id="rId5"/>
    <p:sldId id="258" r:id="rId6"/>
    <p:sldId id="259" r:id="rId7"/>
    <p:sldId id="260" r:id="rId8"/>
    <p:sldId id="274" r:id="rId9"/>
    <p:sldId id="261" r:id="rId10"/>
    <p:sldId id="262" r:id="rId11"/>
    <p:sldId id="263" r:id="rId12"/>
    <p:sldId id="272" r:id="rId13"/>
    <p:sldId id="264" r:id="rId14"/>
    <p:sldId id="271" r:id="rId15"/>
    <p:sldId id="273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3E1A-F44A-4BDC-BFDE-3CE901F7CC0B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1359-2DA2-4102-8E5F-3C314329F38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04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9/22/2014 9:53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9/22/2014 9:53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9/22/2014 9:53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9/22/2014 9:53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9/22/2014 9:53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9/22/2014 9:53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9/22/2014 9:53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9/22/2014 9:53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e Conteúdo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e Conteúdo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5" descr="7-00029_BAK_v03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priscila\Pictures\2013-06-21 001\DSC04403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4215599" cy="228670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88641"/>
            <a:ext cx="7416824" cy="648072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4000" b="1" dirty="0" smtClean="0">
                <a:solidFill>
                  <a:srgbClr val="0070C0"/>
                </a:solidFill>
              </a:rPr>
              <a:t>FUNARPEN</a:t>
            </a:r>
            <a:br>
              <a:rPr lang="pt-BR" sz="4000" b="1" dirty="0" smtClean="0">
                <a:solidFill>
                  <a:srgbClr val="0070C0"/>
                </a:solidFill>
              </a:rPr>
            </a:br>
            <a:endParaRPr lang="pt-BR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5" name="Picture 2" descr="C:\Users\priscila\Pictures\2013-06-19 001\DSC04364.JPG"/>
          <p:cNvPicPr preferRelativeResize="0"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2348880"/>
            <a:ext cx="3851920" cy="23155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88640"/>
            <a:ext cx="112129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403648" y="694437"/>
            <a:ext cx="466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APOIO AOS OFÍCIOS | PERÍODO JUNHO DE 2013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tx2"/>
                </a:solidFill>
              </a:rPr>
              <a:t> DIGITALIZAÇÃO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44816" cy="553998"/>
          </a:xfrm>
        </p:spPr>
        <p:txBody>
          <a:bodyPr/>
          <a:lstStyle/>
          <a:p>
            <a:r>
              <a:rPr lang="pt-BR" sz="4000" dirty="0">
                <a:solidFill>
                  <a:srgbClr val="0070C0"/>
                </a:solidFill>
              </a:rPr>
              <a:t>Registro Civil e Tabelionato Vitorino</a:t>
            </a:r>
            <a:endParaRPr lang="pt-BR" sz="4000" dirty="0"/>
          </a:p>
        </p:txBody>
      </p:sp>
      <p:sp>
        <p:nvSpPr>
          <p:cNvPr id="4" name="Título 4"/>
          <p:cNvSpPr txBox="1">
            <a:spLocks/>
          </p:cNvSpPr>
          <p:nvPr/>
        </p:nvSpPr>
        <p:spPr>
          <a:xfrm>
            <a:off x="1043608" y="692696"/>
            <a:ext cx="396044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defTabSz="914363">
              <a:lnSpc>
                <a:spcPct val="90000"/>
              </a:lnSpc>
              <a:spcBef>
                <a:spcPct val="0"/>
              </a:spcBef>
            </a:pPr>
            <a:r>
              <a:rPr lang="pt-BR" sz="2800" dirty="0" smtClean="0">
                <a:solidFill>
                  <a:srgbClr val="0070C0"/>
                </a:solidFill>
              </a:rPr>
              <a:t>Livros Digitalizados – 36</a:t>
            </a:r>
          </a:p>
          <a:p>
            <a:pPr lvl="0" defTabSz="914363">
              <a:lnSpc>
                <a:spcPct val="90000"/>
              </a:lnSpc>
              <a:spcBef>
                <a:spcPct val="0"/>
              </a:spcBef>
            </a:pPr>
            <a:r>
              <a:rPr lang="pt-BR" sz="2800" dirty="0" smtClean="0">
                <a:solidFill>
                  <a:srgbClr val="0070C0"/>
                </a:solidFill>
              </a:rPr>
              <a:t>Fotos – 4.572</a:t>
            </a:r>
            <a:endParaRPr kumimoji="0" lang="pt-BR" sz="2800" b="0" i="0" u="none" strike="noStrike" kern="1200" cap="none" spc="-150" normalizeH="0" baseline="0" noProof="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5" name="Picture 2" descr="C:\Users\priscila\Pictures\2013-06-17 001\DSC04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68760"/>
            <a:ext cx="5256584" cy="240926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6" name="Picture 3" descr="C:\Users\priscila\Pictures\2013-06-17 001\DSC04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9" y="3851220"/>
            <a:ext cx="2952138" cy="2050516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7" name="Picture 4" descr="C:\Users\priscila\Pictures\2013-06-17 001\DSC04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50727"/>
            <a:ext cx="2811015" cy="2032546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8" name="Picture 5" descr="C:\Users\priscila\Pictures\2013-06-18 002\DSC04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850727"/>
            <a:ext cx="2703807" cy="2032546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6864" cy="504056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4000" dirty="0" smtClean="0">
                <a:solidFill>
                  <a:srgbClr val="0070C0"/>
                </a:solidFill>
              </a:rPr>
              <a:t>Cartório Distrital  Sede Sulina</a:t>
            </a:r>
            <a:endParaRPr lang="pt-BR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1115616" y="692696"/>
            <a:ext cx="7704856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defTabSz="914363">
              <a:lnSpc>
                <a:spcPct val="90000"/>
              </a:lnSpc>
              <a:spcBef>
                <a:spcPct val="0"/>
              </a:spcBef>
            </a:pPr>
            <a:r>
              <a:rPr lang="pt-BR" sz="2800" dirty="0" smtClean="0">
                <a:solidFill>
                  <a:srgbClr val="0070C0"/>
                </a:solidFill>
              </a:rPr>
              <a:t>Livros Digitalizados – 15</a:t>
            </a:r>
          </a:p>
          <a:p>
            <a:pPr lvl="0" defTabSz="914363">
              <a:lnSpc>
                <a:spcPct val="90000"/>
              </a:lnSpc>
              <a:spcBef>
                <a:spcPct val="0"/>
              </a:spcBef>
            </a:pPr>
            <a:r>
              <a:rPr lang="pt-BR" sz="2800" dirty="0" smtClean="0">
                <a:solidFill>
                  <a:srgbClr val="0070C0"/>
                </a:solidFill>
              </a:rPr>
              <a:t>Fotos – 3.462</a:t>
            </a:r>
            <a:endParaRPr kumimoji="0" lang="pt-BR" sz="2800" b="0" i="0" u="none" strike="noStrike" kern="1200" cap="none" spc="-150" normalizeH="0" baseline="0" noProof="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9" name="Picture 2" descr="C:\Users\priscila\Pictures\2013-06-19 002\DSC04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4978027" cy="2664296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0" name="Picture 3" descr="C:\Users\priscila\Pictures\2013-06-19 001\DSC04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12776"/>
            <a:ext cx="3569012" cy="237626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04856" cy="498598"/>
          </a:xfrm>
        </p:spPr>
        <p:txBody>
          <a:bodyPr/>
          <a:lstStyle/>
          <a:p>
            <a:r>
              <a:rPr lang="pt-BR" sz="3600" dirty="0" smtClean="0">
                <a:solidFill>
                  <a:srgbClr val="0070C0"/>
                </a:solidFill>
              </a:rPr>
              <a:t>Cartório </a:t>
            </a:r>
            <a:r>
              <a:rPr lang="pt-BR" sz="3600" dirty="0">
                <a:solidFill>
                  <a:srgbClr val="0070C0"/>
                </a:solidFill>
              </a:rPr>
              <a:t>Distrital  de Boa Esperança do Iguaçu</a:t>
            </a:r>
            <a:endParaRPr lang="pt-BR" sz="3600" dirty="0"/>
          </a:p>
        </p:txBody>
      </p:sp>
      <p:sp>
        <p:nvSpPr>
          <p:cNvPr id="4" name="Título 4"/>
          <p:cNvSpPr txBox="1">
            <a:spLocks/>
          </p:cNvSpPr>
          <p:nvPr/>
        </p:nvSpPr>
        <p:spPr>
          <a:xfrm>
            <a:off x="1043608" y="620688"/>
            <a:ext cx="7704856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defTabSz="914363">
              <a:lnSpc>
                <a:spcPct val="90000"/>
              </a:lnSpc>
              <a:spcBef>
                <a:spcPct val="0"/>
              </a:spcBef>
            </a:pPr>
            <a:r>
              <a:rPr lang="pt-BR" sz="2800" dirty="0" smtClean="0">
                <a:solidFill>
                  <a:srgbClr val="0070C0"/>
                </a:solidFill>
              </a:rPr>
              <a:t>Livros Digitalizados – 24</a:t>
            </a:r>
          </a:p>
          <a:p>
            <a:pPr lvl="0" defTabSz="914363">
              <a:lnSpc>
                <a:spcPct val="90000"/>
              </a:lnSpc>
              <a:spcBef>
                <a:spcPct val="0"/>
              </a:spcBef>
            </a:pPr>
            <a:r>
              <a:rPr lang="pt-BR" sz="2800" dirty="0" smtClean="0">
                <a:solidFill>
                  <a:srgbClr val="0070C0"/>
                </a:solidFill>
              </a:rPr>
              <a:t>Fotos – 2.838</a:t>
            </a:r>
            <a:endParaRPr kumimoji="0" lang="pt-BR" sz="2800" b="0" i="0" u="none" strike="noStrike" kern="1200" cap="none" spc="-150" normalizeH="0" baseline="0" noProof="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5" name="Picture 2" descr="C:\Users\priscila\Pictures\2013-06-20 001\DSC04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40"/>
            <a:ext cx="5256584" cy="324036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6" name="Picture 3" descr="C:\Users\priscila\Pictures\2013-06-20 001\DSC04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3446156" cy="210774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10400" cy="553998"/>
          </a:xfrm>
        </p:spPr>
        <p:txBody>
          <a:bodyPr/>
          <a:lstStyle/>
          <a:p>
            <a:r>
              <a:rPr lang="pt-BR" sz="4000" dirty="0" smtClean="0">
                <a:solidFill>
                  <a:srgbClr val="0070C0"/>
                </a:solidFill>
              </a:rPr>
              <a:t>Cartório </a:t>
            </a:r>
            <a:r>
              <a:rPr lang="pt-BR" sz="4000" dirty="0">
                <a:solidFill>
                  <a:srgbClr val="0070C0"/>
                </a:solidFill>
              </a:rPr>
              <a:t>Distrital Dr. Antonio Paranhos</a:t>
            </a:r>
            <a:endParaRPr lang="pt-BR" sz="4000" dirty="0"/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1043608" y="620688"/>
            <a:ext cx="7704856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defTabSz="914363">
              <a:lnSpc>
                <a:spcPct val="90000"/>
              </a:lnSpc>
              <a:spcBef>
                <a:spcPct val="0"/>
              </a:spcBef>
            </a:pPr>
            <a:r>
              <a:rPr lang="pt-BR" sz="2800" dirty="0" smtClean="0">
                <a:solidFill>
                  <a:srgbClr val="0070C0"/>
                </a:solidFill>
              </a:rPr>
              <a:t>Livros Digitalizados – 7</a:t>
            </a:r>
          </a:p>
          <a:p>
            <a:pPr lvl="0" defTabSz="914363">
              <a:lnSpc>
                <a:spcPct val="90000"/>
              </a:lnSpc>
              <a:spcBef>
                <a:spcPct val="0"/>
              </a:spcBef>
            </a:pPr>
            <a:r>
              <a:rPr lang="pt-BR" sz="2800" dirty="0" smtClean="0">
                <a:solidFill>
                  <a:srgbClr val="0070C0"/>
                </a:solidFill>
              </a:rPr>
              <a:t>Fotos – 851</a:t>
            </a:r>
            <a:endParaRPr kumimoji="0" lang="pt-BR" sz="2800" b="0" i="0" u="none" strike="noStrike" kern="1200" cap="none" spc="-150" normalizeH="0" baseline="0" noProof="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6" name="Picture 2" descr="C:\Users\priscila\Pictures\2013-06-21 001\DSC04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5328592" cy="237626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7" name="Picture 3" descr="C:\Users\priscila\Pictures\2013-06-21 001\DSC04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77072"/>
            <a:ext cx="3168352" cy="180020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8" name="Picture 4" descr="C:\Users\priscila\Pictures\2013-06-21 001\DSC04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556792"/>
            <a:ext cx="3300367" cy="180020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9" name="Picture 5" descr="C:\Users\priscila\Pictures\2013-06-21 001\DSC043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3501008"/>
            <a:ext cx="3300367" cy="180020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16633"/>
            <a:ext cx="7920880" cy="720080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3600" dirty="0" smtClean="0">
                <a:solidFill>
                  <a:srgbClr val="0070C0"/>
                </a:solidFill>
              </a:rPr>
              <a:t>Anexados a Sede Registro Civil Enéas Marques</a:t>
            </a:r>
            <a:endParaRPr lang="pt-BR" sz="36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115616" y="548680"/>
            <a:ext cx="3312368" cy="72008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spc="-150" dirty="0" smtClean="0">
                <a:ln w="3175">
                  <a:noFill/>
                </a:ln>
                <a:solidFill>
                  <a:srgbClr val="0070C0"/>
                </a:solidFill>
                <a:latin typeface="+mj-lt"/>
                <a:cs typeface="Arial" charset="0"/>
              </a:rPr>
              <a:t>Acervo Pinhalzinho  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115616" y="1052736"/>
            <a:ext cx="1296144" cy="72008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spc="-150" noProof="0" dirty="0" smtClean="0">
                <a:ln w="3175">
                  <a:noFill/>
                </a:ln>
                <a:solidFill>
                  <a:srgbClr val="0070C0"/>
                </a:solidFill>
                <a:latin typeface="+mj-lt"/>
                <a:cs typeface="Arial" charset="0"/>
              </a:rPr>
              <a:t>Livros – 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-150" normalizeH="0" baseline="0" dirty="0" smtClean="0">
                <a:ln w="3175"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n-ea"/>
                <a:cs typeface="Arial" charset="0"/>
              </a:rPr>
              <a:t>Fotos – 1.220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716016" y="548680"/>
            <a:ext cx="3384376" cy="72008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spc="-150" dirty="0" smtClean="0">
                <a:ln w="3175">
                  <a:noFill/>
                </a:ln>
                <a:solidFill>
                  <a:srgbClr val="0070C0"/>
                </a:solidFill>
                <a:latin typeface="+mj-lt"/>
                <a:cs typeface="Arial" charset="0"/>
              </a:rPr>
              <a:t>Acervo Vista Alegre</a:t>
            </a:r>
            <a:endParaRPr kumimoji="0" lang="pt-BR" sz="32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716016" y="1052736"/>
            <a:ext cx="1296144" cy="72008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spc="-150" noProof="0" dirty="0" smtClean="0">
                <a:ln w="3175">
                  <a:noFill/>
                </a:ln>
                <a:solidFill>
                  <a:srgbClr val="0070C0"/>
                </a:solidFill>
                <a:latin typeface="+mj-lt"/>
                <a:cs typeface="Arial" charset="0"/>
              </a:rPr>
              <a:t>Livros – 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-150" normalizeH="0" baseline="0" dirty="0" smtClean="0">
                <a:ln w="3175">
                  <a:noFill/>
                </a:ln>
                <a:solidFill>
                  <a:srgbClr val="0070C0"/>
                </a:solidFill>
                <a:uLnTx/>
                <a:uFillTx/>
                <a:latin typeface="+mj-lt"/>
                <a:ea typeface="+mn-ea"/>
                <a:cs typeface="Arial" charset="0"/>
              </a:rPr>
              <a:t>Fotos – 683</a:t>
            </a:r>
          </a:p>
        </p:txBody>
      </p:sp>
      <p:pic>
        <p:nvPicPr>
          <p:cNvPr id="12" name="Picture 2" descr="C:\Users\priscila\Pictures\2013-06-21 001\DSC04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4104456" cy="213143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3" name="Picture 3" descr="C:\Users\priscila\Pictures\2013-06-21 001\DSC04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16832"/>
            <a:ext cx="2701378" cy="1819096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4" name="Picture 4" descr="C:\Users\priscila\Pictures\2013-06-21 001\DSC04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2880320" cy="180857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5" name="Picture 5" descr="C:\Users\priscila\Pictures\2013-06-21 001\DSC044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861048"/>
            <a:ext cx="4176464" cy="20882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0"/>
            <a:ext cx="5040560" cy="648072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4000" dirty="0" smtClean="0">
                <a:solidFill>
                  <a:srgbClr val="0070C0"/>
                </a:solidFill>
              </a:rPr>
              <a:t>Cartório Distrital Cristo Rei</a:t>
            </a:r>
            <a:endParaRPr lang="pt-BR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1043608" y="620688"/>
            <a:ext cx="7704856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defTabSz="914363">
              <a:lnSpc>
                <a:spcPct val="90000"/>
              </a:lnSpc>
              <a:spcBef>
                <a:spcPct val="0"/>
              </a:spcBef>
            </a:pPr>
            <a:r>
              <a:rPr lang="pt-BR" sz="2800" dirty="0" smtClean="0">
                <a:solidFill>
                  <a:srgbClr val="0070C0"/>
                </a:solidFill>
              </a:rPr>
              <a:t>Livros Digitalizados – 11</a:t>
            </a:r>
          </a:p>
          <a:p>
            <a:pPr lvl="0" defTabSz="914363">
              <a:lnSpc>
                <a:spcPct val="90000"/>
              </a:lnSpc>
              <a:spcBef>
                <a:spcPct val="0"/>
              </a:spcBef>
            </a:pPr>
            <a:r>
              <a:rPr lang="pt-BR" sz="2800" dirty="0" smtClean="0">
                <a:solidFill>
                  <a:srgbClr val="0070C0"/>
                </a:solidFill>
              </a:rPr>
              <a:t>Fotos – 1.180</a:t>
            </a:r>
            <a:endParaRPr kumimoji="0" lang="pt-BR" sz="2800" b="0" i="0" u="none" strike="noStrike" kern="1200" cap="none" spc="-150" normalizeH="0" baseline="0" noProof="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10" name="Picture 2" descr="C:\Users\priscila\Pictures\2013-06-24 001\DSC04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5328592" cy="417646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2" name="Picture 3" descr="C:\Users\priscila\Pictures\2013-06-24 001\DSC04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787222"/>
            <a:ext cx="2950114" cy="200931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3" name="Picture 4" descr="C:\Users\priscila\Pictures\2013-06-24 001\DSC04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628800"/>
            <a:ext cx="2950112" cy="19887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0"/>
            <a:ext cx="5723061" cy="690963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4000" dirty="0" smtClean="0">
                <a:solidFill>
                  <a:srgbClr val="0070C0"/>
                </a:solidFill>
              </a:rPr>
              <a:t>Cartório Distrital Alto Faraday</a:t>
            </a:r>
            <a:endParaRPr lang="pt-BR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1043608" y="620688"/>
            <a:ext cx="7704856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defTabSz="914363">
              <a:lnSpc>
                <a:spcPct val="90000"/>
              </a:lnSpc>
              <a:spcBef>
                <a:spcPct val="0"/>
              </a:spcBef>
            </a:pPr>
            <a:r>
              <a:rPr lang="pt-BR" sz="2800" dirty="0" smtClean="0">
                <a:solidFill>
                  <a:srgbClr val="0070C0"/>
                </a:solidFill>
              </a:rPr>
              <a:t>Livros Digitalizados – 15</a:t>
            </a:r>
          </a:p>
          <a:p>
            <a:pPr lvl="0" defTabSz="914363">
              <a:lnSpc>
                <a:spcPct val="90000"/>
              </a:lnSpc>
              <a:spcBef>
                <a:spcPct val="0"/>
              </a:spcBef>
            </a:pPr>
            <a:r>
              <a:rPr lang="pt-BR" sz="2800" dirty="0" smtClean="0">
                <a:solidFill>
                  <a:srgbClr val="0070C0"/>
                </a:solidFill>
              </a:rPr>
              <a:t>Fotos – 1.196</a:t>
            </a:r>
            <a:endParaRPr kumimoji="0" lang="pt-BR" sz="2800" b="0" i="0" u="none" strike="noStrike" kern="1200" cap="none" spc="-150" normalizeH="0" baseline="0" noProof="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4968552" cy="352839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" name="Picture 4" descr="C:\Users\priscila\Pictures\2013-06-25 001\DSC04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3019922" cy="187220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6" name="Picture 5" descr="C:\Users\priscila\Pictures\2013-06-25 001\DSC04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72816"/>
            <a:ext cx="3042338" cy="187220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856984" cy="997196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pt-BR" sz="3600" dirty="0">
                <a:solidFill>
                  <a:srgbClr val="0070C0"/>
                </a:solidFill>
              </a:rPr>
              <a:t>APOIO AOS </a:t>
            </a:r>
            <a:r>
              <a:rPr lang="pt-BR" sz="3600" dirty="0" smtClean="0">
                <a:solidFill>
                  <a:srgbClr val="0070C0"/>
                </a:solidFill>
              </a:rPr>
              <a:t/>
            </a:r>
            <a:br>
              <a:rPr lang="pt-BR" sz="3600" dirty="0" smtClean="0">
                <a:solidFill>
                  <a:srgbClr val="0070C0"/>
                </a:solidFill>
              </a:rPr>
            </a:br>
            <a:r>
              <a:rPr lang="pt-BR" sz="3600" dirty="0" smtClean="0">
                <a:solidFill>
                  <a:srgbClr val="0070C0"/>
                </a:solidFill>
              </a:rPr>
              <a:t>OFÍCIOS </a:t>
            </a:r>
            <a:r>
              <a:rPr lang="pt-BR" sz="3600" dirty="0">
                <a:solidFill>
                  <a:srgbClr val="0070C0"/>
                </a:solidFill>
              </a:rPr>
              <a:t>DA REGIÃO METROPOLITANA CURITIBA</a:t>
            </a:r>
            <a:endParaRPr lang="pt-BR" sz="36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920880" cy="553998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4000" dirty="0" smtClean="0">
                <a:solidFill>
                  <a:srgbClr val="0070C0"/>
                </a:solidFill>
              </a:rPr>
              <a:t>Cartório </a:t>
            </a:r>
            <a:r>
              <a:rPr lang="pt-BR" sz="4000" dirty="0">
                <a:solidFill>
                  <a:srgbClr val="0070C0"/>
                </a:solidFill>
              </a:rPr>
              <a:t>Distrital  Campo Largo da </a:t>
            </a:r>
            <a:r>
              <a:rPr lang="pt-BR" sz="4000" dirty="0" smtClean="0">
                <a:solidFill>
                  <a:srgbClr val="0070C0"/>
                </a:solidFill>
              </a:rPr>
              <a:t>Roseira</a:t>
            </a:r>
            <a:endParaRPr lang="pt-BR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115616" y="836712"/>
            <a:ext cx="7661920" cy="878189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000000"/>
              </a:buClr>
              <a:buNone/>
            </a:pPr>
            <a:r>
              <a:rPr lang="pt-BR" sz="2800" dirty="0" smtClean="0">
                <a:solidFill>
                  <a:srgbClr val="0070C0"/>
                </a:solidFill>
              </a:rPr>
              <a:t>Anexo ao 1º Tabelionato de Notas Protesto de</a:t>
            </a:r>
          </a:p>
          <a:p>
            <a:pPr marL="393192" indent="-393192" defTabSz="914400">
              <a:spcBef>
                <a:spcPts val="768"/>
              </a:spcBef>
              <a:buClr>
                <a:srgbClr val="000000"/>
              </a:buClr>
              <a:buNone/>
            </a:pPr>
            <a:r>
              <a:rPr lang="pt-BR" sz="2800" dirty="0" smtClean="0">
                <a:solidFill>
                  <a:srgbClr val="0070C0"/>
                </a:solidFill>
              </a:rPr>
              <a:t>São José dos Pinhais</a:t>
            </a:r>
          </a:p>
        </p:txBody>
      </p:sp>
      <p:sp>
        <p:nvSpPr>
          <p:cNvPr id="11" name="Espaço Reservado para Texto 2"/>
          <p:cNvSpPr txBox="1">
            <a:spLocks/>
          </p:cNvSpPr>
          <p:nvPr/>
        </p:nvSpPr>
        <p:spPr>
          <a:xfrm>
            <a:off x="1115616" y="1844824"/>
            <a:ext cx="4032448" cy="878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192" lvl="0" indent="-393192">
              <a:lnSpc>
                <a:spcPct val="90000"/>
              </a:lnSpc>
              <a:spcBef>
                <a:spcPts val="768"/>
              </a:spcBef>
              <a:buClr>
                <a:srgbClr val="000000"/>
              </a:buClr>
            </a:pPr>
            <a:r>
              <a:rPr lang="pt-BR" sz="2800" dirty="0" smtClean="0">
                <a:solidFill>
                  <a:srgbClr val="0070C0"/>
                </a:solidFill>
              </a:rPr>
              <a:t>Livros Digitalizados – 22 </a:t>
            </a:r>
          </a:p>
          <a:p>
            <a:pPr marL="393192" lvl="0" indent="-393192">
              <a:lnSpc>
                <a:spcPct val="90000"/>
              </a:lnSpc>
              <a:spcBef>
                <a:spcPts val="768"/>
              </a:spcBef>
              <a:buClr>
                <a:srgbClr val="000000"/>
              </a:buClr>
            </a:pPr>
            <a:r>
              <a:rPr lang="pt-BR" sz="2800" dirty="0" smtClean="0">
                <a:solidFill>
                  <a:srgbClr val="0070C0"/>
                </a:solidFill>
              </a:rPr>
              <a:t>Fotos – 2.247 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priscila\Pictures\2013-06-04 002\DSC04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4824536" cy="2664296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4" name="Picture 3" descr="C:\Users\priscila\Pictures\2013-06-04 001\DSC04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44824"/>
            <a:ext cx="3403838" cy="237626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84776" cy="606524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pt-BR" sz="4000" dirty="0">
                <a:solidFill>
                  <a:srgbClr val="0070C0"/>
                </a:solidFill>
              </a:rPr>
              <a:t>Registro civil e Tabelionato </a:t>
            </a:r>
            <a:r>
              <a:rPr lang="pt-BR" sz="4000" dirty="0" smtClean="0">
                <a:solidFill>
                  <a:srgbClr val="0070C0"/>
                </a:solidFill>
              </a:rPr>
              <a:t>Bateias</a:t>
            </a:r>
            <a:endParaRPr lang="pt-BR" sz="4000" b="0" i="0" spc="-150" dirty="0">
              <a:solidFill>
                <a:srgbClr val="1D4775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5" name="Picture 2" descr="C:\Users\priscila\Pictures\2013-06-05 001\DSC04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4248472" cy="244827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6" name="Picture 3" descr="C:\Users\priscila\Pictures\2013-06-05 001\DSC04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248472" cy="244740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7" name="Picture 4" descr="C:\Users\priscila\Pictures\2013-06-05 001\DSC04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348880"/>
            <a:ext cx="4480559" cy="259228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115616" y="764704"/>
            <a:ext cx="4104456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</a:pPr>
            <a:r>
              <a:rPr lang="pt-BR" sz="2800" dirty="0" smtClean="0">
                <a:solidFill>
                  <a:srgbClr val="0070C0"/>
                </a:solidFill>
              </a:rPr>
              <a:t>Livros Digitalizados – 18</a:t>
            </a:r>
          </a:p>
          <a:p>
            <a:pPr lvl="0">
              <a:lnSpc>
                <a:spcPct val="90000"/>
              </a:lnSpc>
            </a:pPr>
            <a:r>
              <a:rPr lang="pt-BR" sz="2800" dirty="0" smtClean="0">
                <a:solidFill>
                  <a:srgbClr val="0070C0"/>
                </a:solidFill>
              </a:rPr>
              <a:t>Fotos – 2.157</a:t>
            </a:r>
            <a:endParaRPr kumimoji="0" lang="pt-BR" sz="28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028384" cy="484748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3500" dirty="0">
                <a:solidFill>
                  <a:srgbClr val="0070C0"/>
                </a:solidFill>
              </a:rPr>
              <a:t>Registro Civil e Tabelionato Areia Branca do </a:t>
            </a:r>
            <a:r>
              <a:rPr lang="pt-BR" sz="3500" dirty="0" smtClean="0">
                <a:solidFill>
                  <a:srgbClr val="0070C0"/>
                </a:solidFill>
              </a:rPr>
              <a:t>Assis</a:t>
            </a:r>
            <a:endParaRPr lang="pt-BR" sz="35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15616" y="692696"/>
            <a:ext cx="3456384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</a:pPr>
            <a:r>
              <a:rPr lang="pt-BR" sz="2800" dirty="0" smtClean="0">
                <a:solidFill>
                  <a:srgbClr val="0070C0"/>
                </a:solidFill>
              </a:rPr>
              <a:t>Livros Digitalizados – 15</a:t>
            </a:r>
          </a:p>
          <a:p>
            <a:pPr lvl="0">
              <a:lnSpc>
                <a:spcPct val="90000"/>
              </a:lnSpc>
            </a:pPr>
            <a:r>
              <a:rPr lang="pt-BR" sz="2800" dirty="0" smtClean="0">
                <a:solidFill>
                  <a:srgbClr val="0070C0"/>
                </a:solidFill>
              </a:rPr>
              <a:t>Fotos – 2.897</a:t>
            </a:r>
            <a:endParaRPr kumimoji="0" lang="pt-BR" sz="28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6" name="Picture 2" descr="C:\Users\priscila\Pictures\2013-06-07 001\DSC04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600400" cy="202998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7" name="Picture 3" descr="C:\Users\priscila\Pictures\2013-06-07 001\DSC04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3581864" cy="1941346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8" name="Picture 4" descr="C:\Users\priscila\Pictures\2013-06-06 001\DSC04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772816"/>
            <a:ext cx="4812184" cy="3384376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382000" cy="443198"/>
          </a:xfrm>
        </p:spPr>
        <p:txBody>
          <a:bodyPr/>
          <a:lstStyle/>
          <a:p>
            <a:r>
              <a:rPr lang="pt-BR" sz="3200" dirty="0">
                <a:solidFill>
                  <a:srgbClr val="0070C0"/>
                </a:solidFill>
              </a:rPr>
              <a:t>Registro Civil e Tabelionato de Notas Tijucas do Sul</a:t>
            </a:r>
            <a:endParaRPr lang="pt-BR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43608" y="548680"/>
            <a:ext cx="3456384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>
              <a:lnSpc>
                <a:spcPct val="90000"/>
              </a:lnSpc>
            </a:pPr>
            <a:r>
              <a:rPr lang="pt-BR" sz="2800" dirty="0" smtClean="0">
                <a:solidFill>
                  <a:srgbClr val="0070C0"/>
                </a:solidFill>
              </a:rPr>
              <a:t>Livros Digitalizados – 33</a:t>
            </a:r>
          </a:p>
          <a:p>
            <a:pPr lvl="0">
              <a:lnSpc>
                <a:spcPct val="90000"/>
              </a:lnSpc>
            </a:pPr>
            <a:r>
              <a:rPr lang="pt-BR" sz="2800" dirty="0" smtClean="0">
                <a:solidFill>
                  <a:srgbClr val="0070C0"/>
                </a:solidFill>
              </a:rPr>
              <a:t>Fotos – 6.972</a:t>
            </a:r>
            <a:endParaRPr kumimoji="0" lang="pt-BR" sz="28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5" name="Picture 5" descr="C:\Users\priscila\Pictures\2013-06-12 002\DSC04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96752"/>
            <a:ext cx="3240360" cy="200842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6" name="Picture 3" descr="C:\Users\priscila\Pictures\2013-06-12 001\DSC04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556792"/>
            <a:ext cx="5472608" cy="367240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7" name="Picture 4" descr="C:\Users\priscila\Pictures\2013-06-12 002\DSC042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429000"/>
            <a:ext cx="3222834" cy="202277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43608" y="230188"/>
            <a:ext cx="7992888" cy="470898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sz="3400" dirty="0">
                <a:solidFill>
                  <a:srgbClr val="0070C0"/>
                </a:solidFill>
              </a:rPr>
              <a:t>Seminário </a:t>
            </a:r>
            <a:r>
              <a:rPr lang="pt-BR" sz="3400" dirty="0" smtClean="0">
                <a:solidFill>
                  <a:srgbClr val="0070C0"/>
                </a:solidFill>
              </a:rPr>
              <a:t>IRPEN | </a:t>
            </a:r>
            <a:r>
              <a:rPr lang="pt-BR" sz="3400" dirty="0">
                <a:solidFill>
                  <a:srgbClr val="0070C0"/>
                </a:solidFill>
              </a:rPr>
              <a:t>R</a:t>
            </a:r>
            <a:r>
              <a:rPr lang="pt-BR" sz="3400" dirty="0" smtClean="0">
                <a:solidFill>
                  <a:srgbClr val="0070C0"/>
                </a:solidFill>
              </a:rPr>
              <a:t>egistro Civil </a:t>
            </a:r>
            <a:r>
              <a:rPr lang="pt-BR" sz="3400" dirty="0">
                <a:solidFill>
                  <a:srgbClr val="0070C0"/>
                </a:solidFill>
              </a:rPr>
              <a:t>Francisco Beltrão</a:t>
            </a:r>
            <a:endParaRPr lang="pt-BR" sz="3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6" name="Picture 2" descr="C:\Users\priscila\Pictures\2013-06-15 001\DSC04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914660" cy="236881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7" name="Picture 3" descr="C:\Users\priscila\Pictures\999884_127766734097552_156706730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052736"/>
            <a:ext cx="3969649" cy="236881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8" name="Picture 4" descr="C:\Users\priscila\Pictures\983951_127766357430923_202450016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73016"/>
            <a:ext cx="3816424" cy="236881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856984" cy="997196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pt-BR" sz="3600" dirty="0">
                <a:solidFill>
                  <a:srgbClr val="0070C0"/>
                </a:solidFill>
              </a:rPr>
              <a:t>APOIO AOS </a:t>
            </a:r>
            <a:r>
              <a:rPr lang="pt-BR" sz="3600" dirty="0" smtClean="0">
                <a:solidFill>
                  <a:srgbClr val="0070C0"/>
                </a:solidFill>
              </a:rPr>
              <a:t/>
            </a:r>
            <a:br>
              <a:rPr lang="pt-BR" sz="3600" dirty="0" smtClean="0">
                <a:solidFill>
                  <a:srgbClr val="0070C0"/>
                </a:solidFill>
              </a:rPr>
            </a:br>
            <a:r>
              <a:rPr lang="pt-BR" sz="3600" dirty="0" smtClean="0">
                <a:solidFill>
                  <a:srgbClr val="0070C0"/>
                </a:solidFill>
              </a:rPr>
              <a:t>OFÍCIOS </a:t>
            </a:r>
            <a:r>
              <a:rPr lang="pt-BR" sz="3600" dirty="0">
                <a:solidFill>
                  <a:srgbClr val="0070C0"/>
                </a:solidFill>
              </a:rPr>
              <a:t>REGIÃO DE FRANCISCO BELTRÃO</a:t>
            </a:r>
            <a:endParaRPr lang="pt-BR" sz="36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1043608" y="116632"/>
            <a:ext cx="54006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-150" normalizeH="0" baseline="0" noProof="0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Acervo</a:t>
            </a:r>
            <a:r>
              <a:rPr kumimoji="0" lang="pt-BR" sz="4000" b="0" i="0" u="none" strike="noStrike" kern="1200" cap="none" spc="-150" normalizeH="0" noProof="0" dirty="0" smtClean="0">
                <a:ln w="317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de Nova Concórdia</a:t>
            </a:r>
            <a:endParaRPr kumimoji="0" lang="pt-BR" sz="40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04856" cy="443198"/>
          </a:xfrm>
        </p:spPr>
        <p:txBody>
          <a:bodyPr/>
          <a:lstStyle/>
          <a:p>
            <a:r>
              <a:rPr lang="pt-BR" sz="3200" dirty="0">
                <a:solidFill>
                  <a:srgbClr val="0070C0"/>
                </a:solidFill>
                <a:effectLst/>
                <a:latin typeface="+mn-lt"/>
                <a:cs typeface="+mn-cs"/>
              </a:rPr>
              <a:t>Anexo ao Registro Civil Sede Francisco Beltrão</a:t>
            </a: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1043608" y="1052736"/>
            <a:ext cx="7704856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defTabSz="914363">
              <a:lnSpc>
                <a:spcPct val="90000"/>
              </a:lnSpc>
              <a:spcBef>
                <a:spcPct val="0"/>
              </a:spcBef>
            </a:pPr>
            <a:r>
              <a:rPr lang="pt-BR" sz="2800" dirty="0" smtClean="0">
                <a:solidFill>
                  <a:srgbClr val="0070C0"/>
                </a:solidFill>
              </a:rPr>
              <a:t>Livros Digitalizados – 7</a:t>
            </a:r>
          </a:p>
          <a:p>
            <a:pPr lvl="0" defTabSz="914363">
              <a:lnSpc>
                <a:spcPct val="90000"/>
              </a:lnSpc>
              <a:spcBef>
                <a:spcPct val="0"/>
              </a:spcBef>
            </a:pPr>
            <a:r>
              <a:rPr lang="pt-BR" sz="2800" dirty="0" smtClean="0">
                <a:solidFill>
                  <a:srgbClr val="0070C0"/>
                </a:solidFill>
              </a:rPr>
              <a:t>Fotos – 1.134</a:t>
            </a:r>
            <a:endParaRPr kumimoji="0" lang="pt-BR" sz="2800" b="0" i="0" u="none" strike="noStrike" kern="1200" cap="none" spc="-150" normalizeH="0" baseline="0" noProof="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8" name="Picture 2" descr="C:\Users\priscila\Pictures\2013-07-13 001\DSC04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17032"/>
            <a:ext cx="3744416" cy="222126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9" name="Picture 3" descr="C:\Users\priscila\Pictures\2013-06-17 001\DSC04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3" y="1412776"/>
            <a:ext cx="3695039" cy="219197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0" name="Picture 4" descr="C:\Users\priscila\Pictures\2013-06-17 001\DSC04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20888"/>
            <a:ext cx="4392488" cy="259228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864096" cy="87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with Blue Bar Segoe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EFD162-EDAF-40F1-8DE6-8C07E9AEC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1_White with Blue Bar Segoe Template</Template>
  <TotalTime>361</TotalTime>
  <Words>1088</Words>
  <Application>Microsoft Office PowerPoint</Application>
  <PresentationFormat>Apresentação na tela (4:3)</PresentationFormat>
  <Paragraphs>85</Paragraphs>
  <Slides>16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1_White with Blue Bar Segoe Template</vt:lpstr>
      <vt:lpstr>Branco com fonte Courier para slides de código</vt:lpstr>
      <vt:lpstr>FUNARPEN </vt:lpstr>
      <vt:lpstr>APOIO AOS  OFÍCIOS DA REGIÃO METROPOLITANA CURITIBA</vt:lpstr>
      <vt:lpstr>Cartório Distrital  Campo Largo da Roseira</vt:lpstr>
      <vt:lpstr>Registro civil e Tabelionato Bateias</vt:lpstr>
      <vt:lpstr>Registro Civil e Tabelionato Areia Branca do Assis</vt:lpstr>
      <vt:lpstr>Registro Civil e Tabelionato de Notas Tijucas do Sul</vt:lpstr>
      <vt:lpstr>Seminário IRPEN | Registro Civil Francisco Beltrão</vt:lpstr>
      <vt:lpstr>APOIO AOS  OFÍCIOS REGIÃO DE FRANCISCO BELTRÃO</vt:lpstr>
      <vt:lpstr>Anexo ao Registro Civil Sede Francisco Beltrão</vt:lpstr>
      <vt:lpstr>Registro Civil e Tabelionato Vitorino</vt:lpstr>
      <vt:lpstr>Cartório Distrital  Sede Sulina</vt:lpstr>
      <vt:lpstr>Cartório Distrital  de Boa Esperança do Iguaçu</vt:lpstr>
      <vt:lpstr>Cartório Distrital Dr. Antonio Paranhos</vt:lpstr>
      <vt:lpstr>Anexados a Sede Registro Civil Enéas Marques</vt:lpstr>
      <vt:lpstr>Cartório Distrital Cristo Rei</vt:lpstr>
      <vt:lpstr>Cartório Distrital Alto Faraday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RELATORIO DE VIAGEM lV  2ª ETAPA DIGITALIZAÇÃO DOS LIVROS</dc:title>
  <dc:creator>priscila</dc:creator>
  <cp:lastModifiedBy>Ricardo</cp:lastModifiedBy>
  <cp:revision>21</cp:revision>
  <dcterms:created xsi:type="dcterms:W3CDTF">2013-09-17T16:23:06Z</dcterms:created>
  <dcterms:modified xsi:type="dcterms:W3CDTF">2014-09-22T12:57:39Z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TC102867899990</vt:lpwstr>
  </property>
</Properties>
</file>