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1" r:id="rId5"/>
    <p:sldId id="257" r:id="rId6"/>
    <p:sldId id="263" r:id="rId7"/>
    <p:sldId id="264" r:id="rId8"/>
    <p:sldId id="266" r:id="rId9"/>
    <p:sldId id="265" r:id="rId10"/>
    <p:sldId id="268" r:id="rId11"/>
    <p:sldId id="274" r:id="rId12"/>
    <p:sldId id="267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3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4925D55-80E8-4B3C-8944-24286DF1E637}" type="datetime1">
              <a:rPr lang="pt-BR" smtClean="0"/>
              <a:pPr algn="r" rtl="0"/>
              <a:t>23/02/2015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D4BCDEA2-BD77-49EF-BA59-BD7A22835B93}" type="datetime1">
              <a:rPr lang="pt-BR" smtClean="0"/>
              <a:pPr algn="r"/>
              <a:t>23/02/2015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52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ector Re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 rtl="0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FFA04A-FAC6-4B8A-9F25-2C50265DE39B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617FCE-9097-4C66-ABDF-FBA55ED0E081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3855BB-1705-4AD3-9323-C76DA20ACA79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8D1559-6FF6-412E-BD6D-9C9E88B62426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8DC5931-BC03-4EE5-B7C1-885443892D0C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98AFC4-5C8D-4E85-88E9-6B25290E2D33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ector Re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5AD7D5-374C-49F4-AE89-470A12C3C563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213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14" name="Espaço Reservado para o Número do Slide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tângu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CF24CA-0B9F-46DD-B22E-9C07016DFDEF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‹#›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tângu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cxnSp>
        <p:nvCxnSpPr>
          <p:cNvPr id="59" name="Conector Re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620318007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209274-5FC7-4768-AE84-565D3B78124A}" type="datetime1">
              <a:rPr lang="pt-BR" smtClean="0"/>
              <a:pPr/>
              <a:t>23/02/2015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  <p:cxnSp>
        <p:nvCxnSpPr>
          <p:cNvPr id="148" name="Conector Reto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p:transition spd="med" advTm="2000">
    <p:randomBa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pt-BR" sz="4000" dirty="0" smtClean="0"/>
              <a:t>FUNARPEN</a:t>
            </a:r>
            <a:br>
              <a:rPr lang="pt-BR" sz="4000" dirty="0" smtClean="0"/>
            </a:br>
            <a:r>
              <a:rPr lang="pt-BR" sz="4000" dirty="0" smtClean="0"/>
              <a:t>RELATÓRIO DE VIAGENS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1151116"/>
          </a:xfrm>
        </p:spPr>
        <p:txBody>
          <a:bodyPr rtlCol="0"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APOIO AOS CARTÓRIOS PERÍODO 14/07/2014 A 26/07/2014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 VISITA TÉCNICA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 DIGITALIZAÇÃO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2" y="4244094"/>
            <a:ext cx="953769" cy="9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904919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755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604" y="672907"/>
            <a:ext cx="11446396" cy="705728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      </a:t>
            </a:r>
            <a:r>
              <a:rPr lang="pt-BR" sz="3200" dirty="0" smtClean="0">
                <a:solidFill>
                  <a:schemeClr val="bg1"/>
                </a:solidFill>
              </a:rPr>
              <a:t>SUMARÉ -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5358" y="4875572"/>
            <a:ext cx="1039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Tiramos dúvidas e também ajudamos na Implantação dos Selos Digitais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2" descr="C:\Users\Ricardo\Desktop\Nova pasta\DSC05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130" y="1588211"/>
            <a:ext cx="4536000" cy="3240000"/>
          </a:xfrm>
          <a:prstGeom prst="rect">
            <a:avLst/>
          </a:prstGeom>
          <a:noFill/>
        </p:spPr>
      </p:pic>
      <p:pic>
        <p:nvPicPr>
          <p:cNvPr id="8" name="Picture 3" descr="C:\Users\Ricardo\Desktop\Nova pasta\DSC05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412" y="1588210"/>
            <a:ext cx="4536000" cy="324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095" y="-14068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1°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944" y="658839"/>
            <a:ext cx="11376056" cy="691660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      </a:t>
            </a:r>
            <a:r>
              <a:rPr lang="pt-BR" sz="3200" dirty="0" smtClean="0">
                <a:solidFill>
                  <a:schemeClr val="bg1"/>
                </a:solidFill>
              </a:rPr>
              <a:t>PARANAVAÍ -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7564" y="2329131"/>
            <a:ext cx="473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Visita técnica ao 1º Tabelionato de Notas Paranavaí do Oficial Dr. Oscar Tomazoni nosso ex Presidente do Conselho Fiscal . </a:t>
            </a:r>
            <a:endParaRPr lang="pt-BR" dirty="0"/>
          </a:p>
        </p:txBody>
      </p:sp>
      <p:pic>
        <p:nvPicPr>
          <p:cNvPr id="9" name="Picture 2" descr="C:\Users\Ricardo\Desktop\Nova pasta\DSC05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657" y="1672979"/>
            <a:ext cx="5696856" cy="406918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551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400" y="672907"/>
            <a:ext cx="11488600" cy="719796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      </a:t>
            </a:r>
            <a:r>
              <a:rPr lang="pt-BR" sz="3200" dirty="0" smtClean="0">
                <a:solidFill>
                  <a:schemeClr val="bg1"/>
                </a:solidFill>
              </a:rPr>
              <a:t>GRACIOSA -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6884" y="5100655"/>
            <a:ext cx="942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Tiramos dúvidas e também ajudamos na Implantação dos Selos Digitais</a:t>
            </a:r>
            <a:endParaRPr lang="pt-BR" dirty="0"/>
          </a:p>
        </p:txBody>
      </p:sp>
      <p:pic>
        <p:nvPicPr>
          <p:cNvPr id="9" name="Picture 2" descr="C:\Users\Ricardo\Desktop\Nova pasta\DSC0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746" y="1599839"/>
            <a:ext cx="4793871" cy="3424193"/>
          </a:xfrm>
          <a:prstGeom prst="rect">
            <a:avLst/>
          </a:prstGeom>
          <a:noFill/>
        </p:spPr>
      </p:pic>
      <p:pic>
        <p:nvPicPr>
          <p:cNvPr id="10" name="Picture 3" descr="C:\Users\Ricardo\Desktop\Nova pasta\DSC0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554" y="1599838"/>
            <a:ext cx="4793871" cy="342419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755" y="-14068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604" y="658838"/>
            <a:ext cx="11446396" cy="733863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     PLANALTINA DO PARANÁ</a:t>
            </a:r>
            <a:r>
              <a:rPr lang="pt-BR" sz="3200" dirty="0" smtClean="0">
                <a:solidFill>
                  <a:schemeClr val="bg1"/>
                </a:solidFill>
              </a:rPr>
              <a:t> -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9425" y="4861504"/>
            <a:ext cx="1034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Tiramos dúvidas e também ajudamos na Implantação dos Selos Digitais . Na oportunidade o Sr. </a:t>
            </a:r>
            <a:r>
              <a:rPr lang="pt-BR" dirty="0" err="1" smtClean="0">
                <a:solidFill>
                  <a:srgbClr val="0070C0"/>
                </a:solidFill>
              </a:rPr>
              <a:t>Jesiel</a:t>
            </a:r>
            <a:r>
              <a:rPr lang="pt-BR" dirty="0" smtClean="0">
                <a:solidFill>
                  <a:srgbClr val="0070C0"/>
                </a:solidFill>
              </a:rPr>
              <a:t> Kardec </a:t>
            </a:r>
            <a:r>
              <a:rPr lang="pt-BR" dirty="0" err="1" smtClean="0">
                <a:solidFill>
                  <a:srgbClr val="0070C0"/>
                </a:solidFill>
              </a:rPr>
              <a:t>D´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Aviz</a:t>
            </a:r>
            <a:r>
              <a:rPr lang="pt-BR" dirty="0" smtClean="0">
                <a:solidFill>
                  <a:srgbClr val="0070C0"/>
                </a:solidFill>
              </a:rPr>
              <a:t> agradeceu muito o Apoio dado pelo Funarpen ao Cartorio dele.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7" name="Picture 2" descr="C:\Users\Ricardo\Desktop\Nova pasta\DSC05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213" y="1542513"/>
            <a:ext cx="4536001" cy="3240000"/>
          </a:xfrm>
          <a:prstGeom prst="rect">
            <a:avLst/>
          </a:prstGeom>
          <a:noFill/>
        </p:spPr>
      </p:pic>
      <p:pic>
        <p:nvPicPr>
          <p:cNvPr id="8" name="Picture 3" descr="C:\Users\Ricardo\Desktop\Nova pasta\DSC05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1627" y="1525181"/>
            <a:ext cx="4536001" cy="324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TOTAL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1356" y="1981201"/>
            <a:ext cx="6371492" cy="380999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CARTÓRIOS VISITADOS......................................11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LIVROS.................................................................99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Century Gothic" pitchFamily="34" charset="0"/>
              </a:rPr>
              <a:t> FOTOS............................................................20528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279" y="42204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972" y="701042"/>
            <a:ext cx="11788721" cy="635389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  </a:t>
            </a:r>
            <a:r>
              <a:rPr lang="pt-BR" sz="3200" dirty="0" smtClean="0">
                <a:solidFill>
                  <a:schemeClr val="bg1"/>
                </a:solidFill>
              </a:rPr>
              <a:t>PARANAVAÍ –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Ricardo\Desktop\Nova pasta\FOTOS CELULAR 2014 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617" y="1499650"/>
            <a:ext cx="4535999" cy="3240000"/>
          </a:xfrm>
          <a:prstGeom prst="rect">
            <a:avLst/>
          </a:prstGeom>
          <a:noFill/>
        </p:spPr>
      </p:pic>
      <p:pic>
        <p:nvPicPr>
          <p:cNvPr id="5" name="Picture 3" descr="C:\Users\Ricardo\Desktop\Nova pasta\FOTOS CELULAR 2014 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001" y="1485582"/>
            <a:ext cx="4535999" cy="324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79428" y="4861499"/>
            <a:ext cx="1036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Equipe foi muito bem recepcionada na Cidade pelo Oficial Da Comarca Dr. Dante Ramos Junior</a:t>
            </a: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3669"/>
            <a:ext cx="1202860" cy="11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143" y="0"/>
            <a:ext cx="8940195" cy="67815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992" y="672906"/>
            <a:ext cx="11573008" cy="776066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NOVA ALIANÇA DO ÍVAI - DIGITALIZAÇÃO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Ricardo\Desktop\Nova pasta\DSC0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682" y="1943577"/>
            <a:ext cx="5040000" cy="360000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859148" y="703385"/>
            <a:ext cx="2318784" cy="74558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 :  2.766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VROS:  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8472"/>
            <a:ext cx="1216529" cy="11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3211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060" y="672906"/>
            <a:ext cx="11558940" cy="761999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GUAIRAÇÁ - DIGITALIZAÇÃO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54224" y="703385"/>
            <a:ext cx="2900292" cy="7315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 :  5.551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lang="pt-BR" sz="2300" dirty="0" smtClean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LIVROS:  27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Ricardo\Desktop\Nova pasta\DSC05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6" y="1640412"/>
            <a:ext cx="3988919" cy="2849228"/>
          </a:xfrm>
          <a:prstGeom prst="rect">
            <a:avLst/>
          </a:prstGeom>
          <a:noFill/>
        </p:spPr>
      </p:pic>
      <p:pic>
        <p:nvPicPr>
          <p:cNvPr id="9" name="Picture 3" descr="C:\Users\Ricardo\Desktop\Nova pasta\DSC05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914" y="3217413"/>
            <a:ext cx="3988919" cy="2849228"/>
          </a:xfrm>
          <a:prstGeom prst="rect">
            <a:avLst/>
          </a:prstGeom>
          <a:noFill/>
        </p:spPr>
      </p:pic>
      <p:pic>
        <p:nvPicPr>
          <p:cNvPr id="10" name="Picture 4" descr="C:\Users\Ricardo\Desktop\Nova pasta\DSC05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000" y="1633881"/>
            <a:ext cx="3988919" cy="284922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0" y="168811"/>
            <a:ext cx="1343138" cy="13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007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56" y="672906"/>
            <a:ext cx="11601144" cy="635389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AMAPORÃ – VISITA TÉCNICA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496" y="4861499"/>
            <a:ext cx="1034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o Oficial Sr. Jose Antonio Ortega Ruiz Tiramos algumas duvidas. Oficial também agradeceu muito o Funarpen pelos Atendimentos prestados.   </a:t>
            </a:r>
            <a:endParaRPr lang="pt-BR" dirty="0"/>
          </a:p>
        </p:txBody>
      </p:sp>
      <p:pic>
        <p:nvPicPr>
          <p:cNvPr id="7" name="Picture 2" descr="C:\Users\Ricardo\Desktop\Nova pasta\DSC05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834" y="1507796"/>
            <a:ext cx="5080287" cy="3240000"/>
          </a:xfrm>
          <a:prstGeom prst="rect">
            <a:avLst/>
          </a:prstGeom>
          <a:noFill/>
        </p:spPr>
      </p:pic>
      <p:pic>
        <p:nvPicPr>
          <p:cNvPr id="8" name="Picture 3" descr="C:\Users\Ricardo\Desktop\Nova pasta\DSC05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10" y="1502491"/>
            <a:ext cx="5080287" cy="324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708" y="150376"/>
            <a:ext cx="1286867" cy="12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347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196" y="672906"/>
            <a:ext cx="11530804" cy="761999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ATALAIA - DIGITALIZAÇÃO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54224" y="731522"/>
            <a:ext cx="2900292" cy="6330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accent1"/>
              </a:buClr>
              <a:buSzPct val="100000"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 :</a:t>
            </a:r>
            <a:r>
              <a:rPr lang="en-US" sz="2300" dirty="0" smtClean="0">
                <a:solidFill>
                  <a:schemeClr val="bg1"/>
                </a:solidFill>
              </a:rPr>
              <a:t> 2329</a:t>
            </a:r>
            <a:endParaRPr lang="pt-BR" sz="2300" dirty="0" smtClean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LIVROS:     12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Ricardo\Desktop\Nova pasta\DSC05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0" y="1836480"/>
            <a:ext cx="3971580" cy="2836844"/>
          </a:xfrm>
          <a:prstGeom prst="rect">
            <a:avLst/>
          </a:prstGeom>
          <a:noFill/>
        </p:spPr>
      </p:pic>
      <p:pic>
        <p:nvPicPr>
          <p:cNvPr id="12" name="Picture 3" descr="C:\Users\Ricardo\Desktop\Nova pasta\DSC05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136" y="1849731"/>
            <a:ext cx="3971580" cy="2836844"/>
          </a:xfrm>
          <a:prstGeom prst="rect">
            <a:avLst/>
          </a:prstGeom>
          <a:noFill/>
        </p:spPr>
      </p:pic>
      <p:pic>
        <p:nvPicPr>
          <p:cNvPr id="13" name="Picture 4" descr="C:\Users\Ricardo\Desktop\Nova pasta\DSC05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1412" y="2896650"/>
            <a:ext cx="3971580" cy="283684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0" y="166512"/>
            <a:ext cx="1343138" cy="129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347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196" y="672906"/>
            <a:ext cx="11530804" cy="719796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NOVA LONDRINA - DIGITALIZAÇÃO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54224" y="703386"/>
            <a:ext cx="2900292" cy="6330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 :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9.339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lang="pt-BR" sz="2300" dirty="0" smtClean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LIVROS:  41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Ricardo\Desktop\Nova pasta\DSC05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7" y="1757995"/>
            <a:ext cx="3935104" cy="2810789"/>
          </a:xfrm>
          <a:prstGeom prst="rect">
            <a:avLst/>
          </a:prstGeom>
          <a:noFill/>
        </p:spPr>
      </p:pic>
      <p:pic>
        <p:nvPicPr>
          <p:cNvPr id="9" name="Picture 3" descr="C:\Users\Ricardo\Desktop\Nova pasta\DSC05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647" y="3121944"/>
            <a:ext cx="3935104" cy="2810789"/>
          </a:xfrm>
          <a:prstGeom prst="rect">
            <a:avLst/>
          </a:prstGeom>
          <a:noFill/>
        </p:spPr>
      </p:pic>
      <p:pic>
        <p:nvPicPr>
          <p:cNvPr id="10" name="Picture 4" descr="C:\Users\Ricardo\Desktop\Nova pasta\DSC05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4132" y="1838471"/>
            <a:ext cx="3935104" cy="281078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279" y="-84408"/>
            <a:ext cx="9091587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6743" y="2082018"/>
            <a:ext cx="5066687" cy="35872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ACERVO CINTRA PIMENTEL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FOTOS :  543    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LIVROS: 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Ricardo\Desktop\Nova pasta\DSC05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96" y="2061009"/>
            <a:ext cx="5040000" cy="3600000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47128" y="588498"/>
            <a:ext cx="11544872" cy="804202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3200" dirty="0" smtClean="0"/>
              <a:t>      </a:t>
            </a:r>
            <a:r>
              <a:rPr lang="pt-BR" sz="3200" dirty="0" smtClean="0">
                <a:solidFill>
                  <a:schemeClr val="bg1"/>
                </a:solidFill>
              </a:rPr>
              <a:t>NOVA LONDRINA - DIGITALIZAÇÃO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15" y="0"/>
            <a:ext cx="9601200" cy="678151"/>
          </a:xfrm>
        </p:spPr>
        <p:txBody>
          <a:bodyPr rtlCol="0"/>
          <a:lstStyle/>
          <a:p>
            <a:pPr rtl="0"/>
            <a:r>
              <a:rPr lang="pt-BR" dirty="0" smtClean="0"/>
              <a:t>REGISTRO CIVIL E TABELIONATO DE NOTAS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5264" y="672907"/>
            <a:ext cx="11516736" cy="677592"/>
          </a:xfrm>
          <a:solidFill>
            <a:schemeClr val="tx1"/>
          </a:solidFill>
        </p:spPr>
        <p:txBody>
          <a:bodyPr rtlCol="0" anchor="ctr">
            <a:normAutofit/>
          </a:bodyPr>
          <a:lstStyle/>
          <a:p>
            <a:pPr>
              <a:buNone/>
            </a:pPr>
            <a:r>
              <a:rPr lang="pt-BR" sz="2800" dirty="0" smtClean="0"/>
              <a:t>      </a:t>
            </a:r>
            <a:r>
              <a:rPr lang="pt-BR" sz="2800" dirty="0" smtClean="0">
                <a:solidFill>
                  <a:schemeClr val="bg1"/>
                </a:solidFill>
              </a:rPr>
              <a:t>PARANAPOEMA E JARDIM OLINDA - VISITA TÉCNICA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7564" y="4875567"/>
            <a:ext cx="1033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Tiramos Duvidas, e haviam algumas divergências em envios que só poderiam ser sanados com uma visita até o Cartorio. Na oportunidade explicamos a importância da Implantação dos  Selos Digitais .</a:t>
            </a:r>
          </a:p>
          <a:p>
            <a:endParaRPr lang="pt-BR" dirty="0"/>
          </a:p>
        </p:txBody>
      </p:sp>
      <p:pic>
        <p:nvPicPr>
          <p:cNvPr id="9" name="Picture 2" descr="C:\Users\Ricardo\Desktop\Nova pasta\DSC05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03" y="1518698"/>
            <a:ext cx="4536000" cy="3240000"/>
          </a:xfrm>
          <a:prstGeom prst="rect">
            <a:avLst/>
          </a:prstGeom>
          <a:noFill/>
        </p:spPr>
      </p:pic>
      <p:pic>
        <p:nvPicPr>
          <p:cNvPr id="10" name="Picture 3" descr="C:\Users\Ricardo\Desktop\Nova pasta\DSC05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318" y="1518697"/>
            <a:ext cx="4536000" cy="324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996"/>
            <a:ext cx="1272799" cy="12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p:transition spd="med" advTm="200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e de Diamante 16 x 9">
  <a:themeElements>
    <a:clrScheme name="Personalizada 21">
      <a:dk1>
        <a:srgbClr val="4D7DA5"/>
      </a:dk1>
      <a:lt1>
        <a:sysClr val="window" lastClr="FFFFFF"/>
      </a:lt1>
      <a:dk2>
        <a:srgbClr val="4D7DA5"/>
      </a:dk2>
      <a:lt2>
        <a:srgbClr val="EAEAEA"/>
      </a:lt2>
      <a:accent1>
        <a:srgbClr val="4D7DA5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DA8A7-0CEB-4225-87B6-CC21A86118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F5C83-574F-4252-A4F8-E258C190A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928D1E-68BA-412E-B34A-7160A7263F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Personalizar</PresentationFormat>
  <Paragraphs>64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Grade de Diamante 16 x 9</vt:lpstr>
      <vt:lpstr>FUNARPEN RELATÓRIO DE VIAGENS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REGISTRO CIVIL E TABELIONATO DE NOTAS</vt:lpstr>
      <vt:lpstr>1° TABELIONATO DE NOTAS</vt:lpstr>
      <vt:lpstr>REGISTRO CIVIL E TABELIONATO DE NOTAS</vt:lpstr>
      <vt:lpstr>REGISTRO CIVIL E TABELIONATO DE NOTAS</vt:lpstr>
      <vt:lpstr>TOTAL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2012-06-18T16:53:33Z</dcterms:created>
  <dcterms:modified xsi:type="dcterms:W3CDTF">2015-02-23T19:15:25Z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