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C4B4D3A-C57F-405C-93C8-FA199073716B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7F067C5-C129-4C6A-9A3B-01A7A5894B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4D3A-C57F-405C-93C8-FA199073716B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67C5-C129-4C6A-9A3B-01A7A5894B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4D3A-C57F-405C-93C8-FA199073716B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67C5-C129-4C6A-9A3B-01A7A5894B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4D3A-C57F-405C-93C8-FA199073716B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67C5-C129-4C6A-9A3B-01A7A5894B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4D3A-C57F-405C-93C8-FA199073716B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67C5-C129-4C6A-9A3B-01A7A5894B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4D3A-C57F-405C-93C8-FA199073716B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67C5-C129-4C6A-9A3B-01A7A5894B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4B4D3A-C57F-405C-93C8-FA199073716B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F067C5-C129-4C6A-9A3B-01A7A5894BF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C4B4D3A-C57F-405C-93C8-FA199073716B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7F067C5-C129-4C6A-9A3B-01A7A5894B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4D3A-C57F-405C-93C8-FA199073716B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67C5-C129-4C6A-9A3B-01A7A5894B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4D3A-C57F-405C-93C8-FA199073716B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67C5-C129-4C6A-9A3B-01A7A5894B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4D3A-C57F-405C-93C8-FA199073716B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67C5-C129-4C6A-9A3B-01A7A5894B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C4B4D3A-C57F-405C-93C8-FA199073716B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7F067C5-C129-4C6A-9A3B-01A7A5894B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FUNARPEN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3861048"/>
            <a:ext cx="8363272" cy="1752600"/>
          </a:xfrm>
        </p:spPr>
        <p:txBody>
          <a:bodyPr>
            <a:normAutofit/>
          </a:bodyPr>
          <a:lstStyle/>
          <a:p>
            <a:r>
              <a:rPr lang="pt-BR" sz="2000" dirty="0" smtClean="0">
                <a:latin typeface="Century Gothic" pitchFamily="34" charset="0"/>
              </a:rPr>
              <a:t> RELATÓRIO </a:t>
            </a:r>
            <a:r>
              <a:rPr lang="pt-BR" sz="2000" dirty="0" smtClean="0">
                <a:latin typeface="Century Gothic" pitchFamily="34" charset="0"/>
              </a:rPr>
              <a:t>DE VIAGENS</a:t>
            </a:r>
          </a:p>
          <a:p>
            <a:r>
              <a:rPr lang="pt-BR" sz="2000" dirty="0" smtClean="0">
                <a:latin typeface="Century Gothic" pitchFamily="34" charset="0"/>
              </a:rPr>
              <a:t> APOIO AOS OFÍCIO AOS PERÍODO</a:t>
            </a:r>
            <a:r>
              <a:rPr lang="pt-BR" sz="2000" dirty="0" smtClean="0">
                <a:latin typeface="Century Gothic" pitchFamily="34" charset="0"/>
              </a:rPr>
              <a:t>:  DE 13/10/2013 a </a:t>
            </a:r>
            <a:r>
              <a:rPr lang="pt-BR" sz="2000" dirty="0" smtClean="0">
                <a:latin typeface="Century Gothic" pitchFamily="34" charset="0"/>
              </a:rPr>
              <a:t>25/10/2013</a:t>
            </a:r>
          </a:p>
          <a:p>
            <a:pPr>
              <a:buFont typeface="Wingdings" pitchFamily="2" charset="2"/>
              <a:buChar char="v"/>
            </a:pPr>
            <a:r>
              <a:rPr lang="pt-BR" sz="2000" dirty="0" smtClean="0">
                <a:latin typeface="Century Gothic" pitchFamily="34" charset="0"/>
              </a:rPr>
              <a:t> DIGITALIZAÇÃO</a:t>
            </a:r>
            <a:endParaRPr lang="pt-BR" sz="2000" dirty="0" smtClean="0">
              <a:latin typeface="Century Gothic" pitchFamily="34" charset="0"/>
            </a:endParaRPr>
          </a:p>
          <a:p>
            <a:endParaRPr lang="pt-BR" sz="2000" dirty="0">
              <a:latin typeface="Century Gothic" pitchFamily="34" charset="0"/>
            </a:endParaRP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73728"/>
            <a:ext cx="8229600" cy="1066800"/>
          </a:xfrm>
        </p:spPr>
        <p:txBody>
          <a:bodyPr>
            <a:normAutofit/>
          </a:bodyPr>
          <a:lstStyle/>
          <a:p>
            <a:r>
              <a:rPr lang="pt-BR" sz="2700" dirty="0" smtClean="0"/>
              <a:t>PEROBAL – DIGITALIZAÇÃO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REGISTRO CIVIL E TABELIONATO DE NOTAS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0152"/>
            <a:ext cx="8229600" cy="43251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LIVROS: 13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FOTOS: 2635</a:t>
            </a:r>
            <a:endParaRPr lang="pt-BR" dirty="0">
              <a:latin typeface="Century Gothic" pitchFamily="34" charset="0"/>
            </a:endParaRPr>
          </a:p>
        </p:txBody>
      </p:sp>
      <p:pic>
        <p:nvPicPr>
          <p:cNvPr id="9218" name="Picture 2" descr="C:\Users\Ricardo\Pictures\LONDRINA\DSC05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736" y="2564904"/>
            <a:ext cx="5689600" cy="40640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73728"/>
            <a:ext cx="8229600" cy="1066800"/>
          </a:xfrm>
        </p:spPr>
        <p:txBody>
          <a:bodyPr>
            <a:normAutofit/>
          </a:bodyPr>
          <a:lstStyle/>
          <a:p>
            <a:r>
              <a:rPr lang="pt-BR" sz="2700" dirty="0" smtClean="0"/>
              <a:t>PORTO </a:t>
            </a:r>
            <a:r>
              <a:rPr lang="pt-BR" sz="2700" dirty="0" smtClean="0"/>
              <a:t>CAMARGO – DIGITALIZAÇÃO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REGISTRO CIVIL E TABELIONATO DE NOTAS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0152"/>
            <a:ext cx="8229600" cy="43251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LIVROS: 09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FOTOS: 1625</a:t>
            </a:r>
            <a:endParaRPr lang="pt-BR" dirty="0">
              <a:latin typeface="Century Gothic" pitchFamily="34" charset="0"/>
            </a:endParaRPr>
          </a:p>
        </p:txBody>
      </p:sp>
      <p:pic>
        <p:nvPicPr>
          <p:cNvPr id="10242" name="Picture 2" descr="C:\Users\Ricardo\Pictures\LONDRINA\DSC05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720" y="2564904"/>
            <a:ext cx="5689600" cy="40640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54968"/>
            <a:ext cx="8229600" cy="1066800"/>
          </a:xfrm>
        </p:spPr>
        <p:txBody>
          <a:bodyPr/>
          <a:lstStyle/>
          <a:p>
            <a:r>
              <a:rPr lang="pt-BR" dirty="0" smtClean="0"/>
              <a:t>TOTAL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61392"/>
            <a:ext cx="8229600" cy="153961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CARTÓRIOS VISITADOS......................................10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LIVROS...............................................................147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FOTOS............................................................22759</a:t>
            </a: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6800"/>
          </a:xfrm>
        </p:spPr>
        <p:txBody>
          <a:bodyPr>
            <a:normAutofit/>
          </a:bodyPr>
          <a:lstStyle/>
          <a:p>
            <a:r>
              <a:rPr lang="pt-BR" sz="2700" dirty="0" smtClean="0"/>
              <a:t>ALVORADA DO </a:t>
            </a:r>
            <a:r>
              <a:rPr lang="pt-BR" sz="2700" dirty="0" smtClean="0"/>
              <a:t>SUL – DIGITALIZAÇÃO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REGISTRO CIVIL E TABELIONATO DE NOTAS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3251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LIVROS: 22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FOTOS: 4379</a:t>
            </a:r>
          </a:p>
          <a:p>
            <a:pPr>
              <a:buNone/>
            </a:pPr>
            <a:endParaRPr lang="pt-BR" dirty="0">
              <a:latin typeface="Century Gothic" pitchFamily="34" charset="0"/>
            </a:endParaRPr>
          </a:p>
        </p:txBody>
      </p:sp>
      <p:pic>
        <p:nvPicPr>
          <p:cNvPr id="1026" name="Picture 2" descr="C:\Users\Ricardo\Pictures\LONDRINA\DSC05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73288"/>
            <a:ext cx="4267200" cy="30480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  <p:pic>
        <p:nvPicPr>
          <p:cNvPr id="1028" name="Picture 4" descr="C:\Users\Ricardo\Pictures\LONDRINA\DSC05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5936"/>
            <a:ext cx="4409440" cy="3149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>
            <a:normAutofit/>
          </a:bodyPr>
          <a:lstStyle/>
          <a:p>
            <a:r>
              <a:rPr lang="pt-BR" sz="2700" dirty="0" smtClean="0"/>
              <a:t>SANTA </a:t>
            </a:r>
            <a:r>
              <a:rPr lang="pt-BR" sz="2700" dirty="0" smtClean="0"/>
              <a:t>MARGARIDA – </a:t>
            </a:r>
            <a:r>
              <a:rPr lang="pt-BR" sz="2700" dirty="0" smtClean="0"/>
              <a:t>DIGITALIZAÇÃO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REGISTRO CIVIL E TABELIONATO DE NOTAS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39080"/>
            <a:ext cx="8229600" cy="43251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LIVROS: 17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FOTOS: 2489</a:t>
            </a:r>
            <a:endParaRPr lang="pt-BR" dirty="0">
              <a:latin typeface="Century Gothic" pitchFamily="34" charset="0"/>
            </a:endParaRPr>
          </a:p>
        </p:txBody>
      </p:sp>
      <p:pic>
        <p:nvPicPr>
          <p:cNvPr id="2051" name="Picture 3" descr="C:\Users\Ricardo\Pictures\LONDRINA\DSC05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068960"/>
            <a:ext cx="3840480" cy="27432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  <p:pic>
        <p:nvPicPr>
          <p:cNvPr id="2052" name="Picture 4" descr="C:\Users\Ricardo\Pictures\LONDRINA\DSC05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08920"/>
            <a:ext cx="4978400" cy="35560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73728"/>
            <a:ext cx="8229600" cy="1066800"/>
          </a:xfrm>
        </p:spPr>
        <p:txBody>
          <a:bodyPr>
            <a:normAutofit/>
          </a:bodyPr>
          <a:lstStyle/>
          <a:p>
            <a:r>
              <a:rPr lang="pt-BR" sz="2700" dirty="0" smtClean="0"/>
              <a:t>CRUZEIRO DO </a:t>
            </a:r>
            <a:r>
              <a:rPr lang="pt-BR" sz="2700" dirty="0" smtClean="0"/>
              <a:t>NORTE – DIGITALIZAÇÃO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REGISTRO CIVIL E TABELIONATO DE NOTAS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0152"/>
            <a:ext cx="8229600" cy="43251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LIVROS: 09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FOTOS: 974</a:t>
            </a:r>
            <a:endParaRPr lang="pt-BR" dirty="0">
              <a:latin typeface="Century Gothic" pitchFamily="34" charset="0"/>
            </a:endParaRPr>
          </a:p>
        </p:txBody>
      </p:sp>
      <p:pic>
        <p:nvPicPr>
          <p:cNvPr id="3074" name="Picture 2" descr="C:\Users\Ricardo\Pictures\LONDRINA\DSC05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77368"/>
            <a:ext cx="4978400" cy="35560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  <p:pic>
        <p:nvPicPr>
          <p:cNvPr id="3075" name="Picture 3" descr="C:\Users\Ricardo\Pictures\LONDRINA\DSC05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6016" y="2918048"/>
            <a:ext cx="3840480" cy="27432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>
            <a:normAutofit/>
          </a:bodyPr>
          <a:lstStyle/>
          <a:p>
            <a:r>
              <a:rPr lang="pt-BR" sz="2700" dirty="0" smtClean="0"/>
              <a:t>SANTA </a:t>
            </a:r>
            <a:r>
              <a:rPr lang="pt-BR" sz="2700" dirty="0" smtClean="0"/>
              <a:t>AMÉLIA – DIGITALIZAÇÃO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REGISTRO CIVIL E TABELIONATO DE NOTAS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11088"/>
            <a:ext cx="8229600" cy="43251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LIVROS: 18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FOTOS: 3704</a:t>
            </a:r>
            <a:endParaRPr lang="pt-BR" dirty="0">
              <a:latin typeface="Century Gothic" pitchFamily="34" charset="0"/>
            </a:endParaRPr>
          </a:p>
        </p:txBody>
      </p:sp>
      <p:pic>
        <p:nvPicPr>
          <p:cNvPr id="4098" name="Picture 2" descr="C:\Users\Ricardo\Pictures\LONDRINA\DSC05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4267200" cy="30480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  <p:pic>
        <p:nvPicPr>
          <p:cNvPr id="4099" name="Picture 3" descr="C:\Users\Ricardo\Pictures\LONDRINA\DSC05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4267200" cy="30480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>
            <a:normAutofit/>
          </a:bodyPr>
          <a:lstStyle/>
          <a:p>
            <a:r>
              <a:rPr lang="pt-BR" sz="2700" dirty="0" smtClean="0"/>
              <a:t>SANTA </a:t>
            </a:r>
            <a:r>
              <a:rPr lang="pt-BR" sz="2700" dirty="0" smtClean="0"/>
              <a:t>MARIANA – DIGITALIZAÇÃO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REGISTRO DE IMÓVEIS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39080"/>
            <a:ext cx="8229600" cy="43251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dirty="0" smtClean="0">
                <a:latin typeface="Century Gothic" pitchFamily="34" charset="0"/>
              </a:rPr>
              <a:t> ACERVO DE QUINZÓPOLIS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LIVROS: 07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FOTOS: 681</a:t>
            </a:r>
          </a:p>
        </p:txBody>
      </p:sp>
      <p:pic>
        <p:nvPicPr>
          <p:cNvPr id="5123" name="Picture 3" descr="C:\Users\Ricardo\Pictures\LONDRINA\DSC05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212976"/>
            <a:ext cx="3982720" cy="2844800"/>
          </a:xfrm>
          <a:prstGeom prst="rect">
            <a:avLst/>
          </a:prstGeom>
          <a:noFill/>
        </p:spPr>
      </p:pic>
      <p:pic>
        <p:nvPicPr>
          <p:cNvPr id="5124" name="Picture 4" descr="C:\Users\Ricardo\Pictures\LONDRINA\DSC05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854920"/>
            <a:ext cx="4836160" cy="34544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>
            <a:normAutofit/>
          </a:bodyPr>
          <a:lstStyle/>
          <a:p>
            <a:r>
              <a:rPr lang="pt-BR" sz="2700" dirty="0" smtClean="0"/>
              <a:t>LEÓPOLIS – DIGITALIZAÇÃO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REGISTRO CIVIL E TABELIONATO DE NOTAS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3251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500" dirty="0" smtClean="0">
                <a:latin typeface="Century Gothic" pitchFamily="34" charset="0"/>
              </a:rPr>
              <a:t> CARTÓRIO DE LEÓPOLIS</a:t>
            </a:r>
          </a:p>
          <a:p>
            <a:pPr>
              <a:buFont typeface="Wingdings" pitchFamily="2" charset="2"/>
              <a:buChar char="v"/>
            </a:pPr>
            <a:r>
              <a:rPr lang="pt-BR" sz="2500" dirty="0" smtClean="0">
                <a:latin typeface="Century Gothic" pitchFamily="34" charset="0"/>
              </a:rPr>
              <a:t> LIVROS:11</a:t>
            </a:r>
          </a:p>
          <a:p>
            <a:pPr>
              <a:buFont typeface="Wingdings" pitchFamily="2" charset="2"/>
              <a:buChar char="v"/>
            </a:pPr>
            <a:r>
              <a:rPr lang="pt-BR" sz="2500" dirty="0" smtClean="0">
                <a:latin typeface="Century Gothic" pitchFamily="34" charset="0"/>
              </a:rPr>
              <a:t> FOTOS:1487</a:t>
            </a:r>
          </a:p>
          <a:p>
            <a:pPr>
              <a:buFont typeface="Wingdings" pitchFamily="2" charset="2"/>
              <a:buChar char="q"/>
            </a:pPr>
            <a:r>
              <a:rPr lang="pt-BR" sz="2500" dirty="0" smtClean="0">
                <a:latin typeface="Century Gothic" pitchFamily="34" charset="0"/>
              </a:rPr>
              <a:t> </a:t>
            </a:r>
            <a:r>
              <a:rPr lang="pt-BR" sz="2500" dirty="0" smtClean="0">
                <a:latin typeface="Century Gothic" pitchFamily="34" charset="0"/>
              </a:rPr>
              <a:t>CARTÓRIO</a:t>
            </a:r>
            <a:r>
              <a:rPr lang="pt-BR" sz="2500" dirty="0" smtClean="0">
                <a:latin typeface="Century Gothic" pitchFamily="34" charset="0"/>
              </a:rPr>
              <a:t> </a:t>
            </a:r>
            <a:r>
              <a:rPr lang="pt-BR" sz="2500" dirty="0" smtClean="0">
                <a:latin typeface="Century Gothic" pitchFamily="34" charset="0"/>
              </a:rPr>
              <a:t>DE JANDINÓPOLIS</a:t>
            </a:r>
          </a:p>
          <a:p>
            <a:pPr>
              <a:buFont typeface="Wingdings" pitchFamily="2" charset="2"/>
              <a:buChar char="v"/>
            </a:pPr>
            <a:r>
              <a:rPr lang="pt-BR" sz="2500" dirty="0" smtClean="0">
                <a:latin typeface="Century Gothic" pitchFamily="34" charset="0"/>
              </a:rPr>
              <a:t> LIVROS: 08</a:t>
            </a:r>
          </a:p>
          <a:p>
            <a:pPr>
              <a:buFont typeface="Wingdings" pitchFamily="2" charset="2"/>
              <a:buChar char="v"/>
            </a:pPr>
            <a:r>
              <a:rPr lang="pt-BR" sz="2500" dirty="0" smtClean="0">
                <a:latin typeface="Century Gothic" pitchFamily="34" charset="0"/>
              </a:rPr>
              <a:t> FOTOS: 565</a:t>
            </a:r>
            <a:endParaRPr lang="pt-BR" sz="2500" dirty="0">
              <a:latin typeface="Century Gothic" pitchFamily="34" charset="0"/>
            </a:endParaRPr>
          </a:p>
        </p:txBody>
      </p:sp>
      <p:pic>
        <p:nvPicPr>
          <p:cNvPr id="6146" name="Picture 2" descr="C:\Users\Ricardo\Pictures\LONDRINA\DSC05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576" y="3429000"/>
            <a:ext cx="4693920" cy="335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  <p:pic>
        <p:nvPicPr>
          <p:cNvPr id="6147" name="Picture 3" descr="C:\Users\Ricardo\Pictures\LONDRINA\DSC05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982720" cy="2844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1720"/>
            <a:ext cx="8229600" cy="1066800"/>
          </a:xfrm>
        </p:spPr>
        <p:txBody>
          <a:bodyPr>
            <a:normAutofit/>
          </a:bodyPr>
          <a:lstStyle/>
          <a:p>
            <a:r>
              <a:rPr lang="pt-BR" sz="2700" dirty="0" smtClean="0"/>
              <a:t>MONTE </a:t>
            </a:r>
            <a:r>
              <a:rPr lang="pt-BR" sz="2700" dirty="0" smtClean="0"/>
              <a:t>REAL – DIGITALIZAÇÃO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REGISTRO CIVIL E TABELIONATO DE NOTAS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08144"/>
            <a:ext cx="8229600" cy="43251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LIVRO: 14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FOTOS: 1836</a:t>
            </a:r>
            <a:endParaRPr lang="pt-BR" dirty="0">
              <a:latin typeface="Century Gothic" pitchFamily="34" charset="0"/>
            </a:endParaRPr>
          </a:p>
        </p:txBody>
      </p:sp>
      <p:pic>
        <p:nvPicPr>
          <p:cNvPr id="7170" name="Picture 2" descr="C:\Users\Ricardo\Pictures\LONDRINA\DSC05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8096" y="2852936"/>
            <a:ext cx="4978400" cy="35560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  <p:pic>
        <p:nvPicPr>
          <p:cNvPr id="7171" name="Picture 3" descr="C:\Users\Ricardo\Pictures\LONDRINA\DSC05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140968"/>
            <a:ext cx="3840480" cy="27432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73728"/>
            <a:ext cx="8229600" cy="1066800"/>
          </a:xfrm>
        </p:spPr>
        <p:txBody>
          <a:bodyPr>
            <a:normAutofit/>
          </a:bodyPr>
          <a:lstStyle/>
          <a:p>
            <a:r>
              <a:rPr lang="pt-BR" sz="2700" dirty="0" smtClean="0"/>
              <a:t>SÃO JOÃO DO </a:t>
            </a:r>
            <a:r>
              <a:rPr lang="pt-BR" sz="2700" dirty="0" smtClean="0"/>
              <a:t>PINHAL – DIGITALIZAÇÃO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REGISTRO CIVIL E TABELIONATO DE NOTAS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0152"/>
            <a:ext cx="8229600" cy="43251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LIVROS: 19 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FOTOS: 2384</a:t>
            </a:r>
            <a:endParaRPr lang="pt-BR" dirty="0">
              <a:latin typeface="Century Gothic" pitchFamily="34" charset="0"/>
            </a:endParaRPr>
          </a:p>
        </p:txBody>
      </p:sp>
      <p:pic>
        <p:nvPicPr>
          <p:cNvPr id="8195" name="Picture 3" descr="C:\Users\Ricardo\Pictures\LONDRINA\DSC05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708920"/>
            <a:ext cx="4978400" cy="35560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  <p:pic>
        <p:nvPicPr>
          <p:cNvPr id="8196" name="Picture 4" descr="C:\Users\Ricardo\Pictures\LONDRINA\DSC05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032472"/>
            <a:ext cx="3982720" cy="2844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a 3">
      <a:dk1>
        <a:sysClr val="windowText" lastClr="000000"/>
      </a:dk1>
      <a:lt1>
        <a:sysClr val="window" lastClr="FFFFFF"/>
      </a:lt1>
      <a:dk2>
        <a:srgbClr val="3F6E8C"/>
      </a:dk2>
      <a:lt2>
        <a:srgbClr val="DEDEDE"/>
      </a:lt2>
      <a:accent1>
        <a:srgbClr val="53548A"/>
      </a:accent1>
      <a:accent2>
        <a:srgbClr val="438086"/>
      </a:accent2>
      <a:accent3>
        <a:srgbClr val="3F6E8C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237</TotalTime>
  <Words>170</Words>
  <Application>Microsoft Office PowerPoint</Application>
  <PresentationFormat>Apresentação na tela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Urbano</vt:lpstr>
      <vt:lpstr>FUNARPEN</vt:lpstr>
      <vt:lpstr>ALVORADA DO SUL – DIGITALIZAÇÃO REGISTRO CIVIL E TABELIONATO DE NOTAS</vt:lpstr>
      <vt:lpstr>SANTA MARGARIDA – DIGITALIZAÇÃO REGISTRO CIVIL E TABELIONATO DE NOTAS</vt:lpstr>
      <vt:lpstr>CRUZEIRO DO NORTE – DIGITALIZAÇÃO REGISTRO CIVIL E TABELIONATO DE NOTAS</vt:lpstr>
      <vt:lpstr>SANTA AMÉLIA – DIGITALIZAÇÃO REGISTRO CIVIL E TABELIONATO DE NOTAS</vt:lpstr>
      <vt:lpstr>SANTA MARIANA – DIGITALIZAÇÃO REGISTRO DE IMÓVEIS</vt:lpstr>
      <vt:lpstr>LEÓPOLIS – DIGITALIZAÇÃO REGISTRO CIVIL E TABELIONATO DE NOTAS</vt:lpstr>
      <vt:lpstr>MONTE REAL – DIGITALIZAÇÃO REGISTRO CIVIL E TABELIONATO DE NOTAS</vt:lpstr>
      <vt:lpstr>SÃO JOÃO DO PINHAL – DIGITALIZAÇÃO REGISTRO CIVIL E TABELIONATO DE NOTAS</vt:lpstr>
      <vt:lpstr>PEROBAL – DIGITALIZAÇÃO REGISTRO CIVIL E TABELIONATO DE NOTAS</vt:lpstr>
      <vt:lpstr>PORTO CAMARGO – DIGITALIZAÇÃO REGISTRO CIVIL E TABELIONATO DE NOTAS</vt:lpstr>
      <vt:lpstr>TOTAL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FUNARPEN RELATÓRIO VIAGEM DIGITALIZAÇÕES</dc:title>
  <dc:creator>Ricardo</dc:creator>
  <cp:lastModifiedBy>Ricardo</cp:lastModifiedBy>
  <cp:revision>19</cp:revision>
  <dcterms:created xsi:type="dcterms:W3CDTF">2014-02-19T18:30:23Z</dcterms:created>
  <dcterms:modified xsi:type="dcterms:W3CDTF">2014-09-22T12:48:55Z</dcterms:modified>
</cp:coreProperties>
</file>