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FB7FA-F795-4948-879D-507568273B14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1A597-34CA-4EB9-9B07-CD157B6319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1A597-34CA-4EB9-9B07-CD157B63190F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67FDD02-B7E8-4BA9-AA32-FBA397B53A5C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1C2F34-533C-4BFA-A7DE-606FEEC88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DD02-B7E8-4BA9-AA32-FBA397B53A5C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2F34-533C-4BFA-A7DE-606FEEC88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67FDD02-B7E8-4BA9-AA32-FBA397B53A5C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1C2F34-533C-4BFA-A7DE-606FEEC88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DD02-B7E8-4BA9-AA32-FBA397B53A5C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1C2F34-533C-4BFA-A7DE-606FEEC88E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DD02-B7E8-4BA9-AA32-FBA397B53A5C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1C2F34-533C-4BFA-A7DE-606FEEC88E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7FDD02-B7E8-4BA9-AA32-FBA397B53A5C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1C2F34-533C-4BFA-A7DE-606FEEC88E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7FDD02-B7E8-4BA9-AA32-FBA397B53A5C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1C2F34-533C-4BFA-A7DE-606FEEC88E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DD02-B7E8-4BA9-AA32-FBA397B53A5C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1C2F34-533C-4BFA-A7DE-606FEEC88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DD02-B7E8-4BA9-AA32-FBA397B53A5C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1C2F34-533C-4BFA-A7DE-606FEEC88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DD02-B7E8-4BA9-AA32-FBA397B53A5C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1C2F34-533C-4BFA-A7DE-606FEEC88E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67FDD02-B7E8-4BA9-AA32-FBA397B53A5C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1C2F34-533C-4BFA-A7DE-606FEEC88E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7FDD02-B7E8-4BA9-AA32-FBA397B53A5C}" type="datetimeFigureOut">
              <a:rPr lang="pt-BR" smtClean="0"/>
              <a:pPr/>
              <a:t>22/09/2014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1C2F34-533C-4BFA-A7DE-606FEEC88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4464496"/>
          </a:xfrm>
        </p:spPr>
        <p:txBody>
          <a:bodyPr anchor="t">
            <a:normAutofit/>
          </a:bodyPr>
          <a:lstStyle/>
          <a:p>
            <a:pPr lvl="0">
              <a:spcBef>
                <a:spcPts val="700"/>
              </a:spcBef>
            </a:pPr>
            <a:r>
              <a:rPr lang="pt-BR" dirty="0" smtClean="0"/>
              <a:t>FUNARPEN </a:t>
            </a:r>
            <a:br>
              <a:rPr lang="pt-BR" dirty="0" smtClean="0"/>
            </a:br>
            <a:r>
              <a:rPr lang="pt-BR" sz="2000" dirty="0" smtClean="0"/>
              <a:t>RELATÓRIO DE VIAGENS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000" dirty="0" smtClean="0"/>
              <a:t>APOIO AOS OFÍCIOS | PERÍODO: 30/09/2013 a 08/10/2013</a:t>
            </a:r>
            <a:br>
              <a:rPr lang="pt-BR" sz="2000" dirty="0" smtClean="0"/>
            </a:br>
            <a:endParaRPr lang="pt-BR" sz="29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8032" y="1556792"/>
            <a:ext cx="666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dirty="0" smtClean="0">
                <a:latin typeface="+mj-lt"/>
              </a:rPr>
              <a:t> DIGITALIZAÇÃO</a:t>
            </a:r>
            <a:endParaRPr lang="pt-BR" sz="2000" dirty="0">
              <a:latin typeface="+mj-lt"/>
            </a:endParaRP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700" dirty="0" smtClean="0"/>
              <a:t>GUARAPUAVA </a:t>
            </a:r>
            <a:r>
              <a:rPr lang="pt-BR" sz="2800" dirty="0" smtClean="0">
                <a:latin typeface="David" pitchFamily="34" charset="-79"/>
                <a:cs typeface="David" pitchFamily="34" charset="-79"/>
              </a:rPr>
              <a:t>– </a:t>
            </a:r>
            <a:r>
              <a:rPr lang="pt-BR" sz="2800" dirty="0" smtClean="0">
                <a:latin typeface="David" pitchFamily="34" charset="-79"/>
                <a:cs typeface="David" pitchFamily="34" charset="-79"/>
              </a:rPr>
              <a:t>DIGITALIZAÇÃO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REGISTRO CIVIL E 2º TITULOS E DOCUMENTOS 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ACERVO GUARÁ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LIVROS: 21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FOTOS: 6299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ACERVO JORDÃO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LIVROS: 21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FOTOS: 5401</a:t>
            </a:r>
          </a:p>
        </p:txBody>
      </p:sp>
      <p:pic>
        <p:nvPicPr>
          <p:cNvPr id="4" name="Picture 2" descr="C:\Users\Ricardo\Pictures\Funarpen_files\DSC04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0496" y="4201368"/>
            <a:ext cx="3556000" cy="2540000"/>
          </a:xfrm>
          <a:prstGeom prst="rect">
            <a:avLst/>
          </a:prstGeom>
          <a:noFill/>
          <a:ln w="12700" cap="flat">
            <a:solidFill>
              <a:schemeClr val="accent1"/>
            </a:solidFill>
          </a:ln>
        </p:spPr>
      </p:pic>
      <p:pic>
        <p:nvPicPr>
          <p:cNvPr id="3075" name="Picture 3" descr="C:\Users\Ricardo\Pictures\Funarpen_files\DSC05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3556000" cy="254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700" dirty="0" smtClean="0"/>
              <a:t>CRUZ </a:t>
            </a:r>
            <a:r>
              <a:rPr lang="pt-BR" sz="2700" dirty="0" smtClean="0"/>
              <a:t>MACHADO </a:t>
            </a:r>
            <a:r>
              <a:rPr lang="pt-BR" sz="2800" dirty="0" smtClean="0">
                <a:latin typeface="David" pitchFamily="34" charset="-79"/>
                <a:cs typeface="David" pitchFamily="34" charset="-79"/>
              </a:rPr>
              <a:t>– DIGITALIZAÇÃO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REGISTRO CIVIL E TABELIONATO DE NOTAS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ACERVO SANTANA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LIVROS: 08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FOTOS:  1429</a:t>
            </a:r>
            <a:endParaRPr lang="pt-BR" dirty="0"/>
          </a:p>
        </p:txBody>
      </p:sp>
      <p:pic>
        <p:nvPicPr>
          <p:cNvPr id="4" name="Picture 2" descr="C:\Users\Ricardo\Pictures\Funarpen_files\DSC05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3556000" cy="254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5" name="Picture 3" descr="C:\Users\Ricardo\Pictures\Funarpen_files\DSC05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789040"/>
            <a:ext cx="3556000" cy="254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700" dirty="0" smtClean="0"/>
              <a:t>JACIABA </a:t>
            </a:r>
            <a:r>
              <a:rPr lang="pt-BR" sz="2800" dirty="0" smtClean="0">
                <a:latin typeface="David" pitchFamily="34" charset="-79"/>
                <a:cs typeface="David" pitchFamily="34" charset="-79"/>
              </a:rPr>
              <a:t>– DIGITALIZAÇÃO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REGISTRO CIVIL E TABELIONATO DE NOTAS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LIVROS: 08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FOTOS: 1453</a:t>
            </a:r>
            <a:endParaRPr lang="pt-BR" dirty="0"/>
          </a:p>
        </p:txBody>
      </p:sp>
      <p:pic>
        <p:nvPicPr>
          <p:cNvPr id="4098" name="Picture 2" descr="C:\Users\Ricardo\Pictures\Funarpen_files\DSC05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6088" y="2609304"/>
            <a:ext cx="4978400" cy="3556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4099" name="Picture 3" descr="C:\Users\Ricardo\Pictures\Funarpen_files\DSC05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32" y="3185368"/>
            <a:ext cx="3698240" cy="26416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700" dirty="0" smtClean="0"/>
              <a:t>GUAMIRANGA </a:t>
            </a:r>
            <a:r>
              <a:rPr lang="pt-BR" sz="2800" dirty="0" smtClean="0">
                <a:latin typeface="David" pitchFamily="34" charset="-79"/>
                <a:cs typeface="David" pitchFamily="34" charset="-79"/>
              </a:rPr>
              <a:t>– DIGITALIZAÇÃO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REGISTRO CIVIL E TABELIONATO DE NOTAS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LIVROS: 18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FOTOS: 3103</a:t>
            </a:r>
          </a:p>
        </p:txBody>
      </p:sp>
      <p:pic>
        <p:nvPicPr>
          <p:cNvPr id="5122" name="Picture 2" descr="C:\Users\Ricardo\Pictures\Funarpen_files\DSC05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4267200" cy="304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5123" name="Picture 3" descr="C:\Users\Ricardo\Pictures\Funarpen_files\DSC05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3573016"/>
            <a:ext cx="4267200" cy="304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700" dirty="0" smtClean="0"/>
              <a:t>DORIZON </a:t>
            </a:r>
            <a:r>
              <a:rPr lang="pt-BR" sz="2800" dirty="0" smtClean="0">
                <a:latin typeface="David" pitchFamily="34" charset="-79"/>
                <a:cs typeface="David" pitchFamily="34" charset="-79"/>
              </a:rPr>
              <a:t>– DIGITALIZAÇÃO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REGISTRO CIVIL E TABELIONATO DE NOTAS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LIVROS: 10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FOTOS: 1067</a:t>
            </a:r>
            <a:endParaRPr lang="pt-BR" dirty="0"/>
          </a:p>
        </p:txBody>
      </p:sp>
      <p:pic>
        <p:nvPicPr>
          <p:cNvPr id="6146" name="Picture 2" descr="C:\Users\Ricardo\Pictures\Funarpen_files\DSC05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12976"/>
            <a:ext cx="4551680" cy="32512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6147" name="Picture 3" descr="C:\Users\Ricardo\Pictures\Funarpen_files\DSC05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65176"/>
            <a:ext cx="4267200" cy="304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700" dirty="0" smtClean="0"/>
              <a:t>PAPAGAIOS </a:t>
            </a:r>
            <a:r>
              <a:rPr lang="pt-BR" sz="2700" dirty="0" smtClean="0"/>
              <a:t>NOVOS </a:t>
            </a:r>
            <a:r>
              <a:rPr lang="pt-BR" sz="2800" dirty="0" smtClean="0">
                <a:latin typeface="David" pitchFamily="34" charset="-79"/>
                <a:cs typeface="David" pitchFamily="34" charset="-79"/>
              </a:rPr>
              <a:t>– DIGITALIZAÇÃO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REGISTRO CIVIL E TABELIONATO DE NOTAS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LIVROS: 19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FOTOS: 2594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4267200" cy="3048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171" name="Picture 3" descr="C:\Users\Ricardo\Pictures\Funarpen_files\DSC05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09192"/>
            <a:ext cx="4267200" cy="304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700" dirty="0" smtClean="0"/>
              <a:t>LAPA </a:t>
            </a:r>
            <a:r>
              <a:rPr lang="pt-BR" sz="2800" dirty="0" smtClean="0">
                <a:latin typeface="David" pitchFamily="34" charset="-79"/>
                <a:cs typeface="David" pitchFamily="34" charset="-79"/>
              </a:rPr>
              <a:t>– DIGITALIZAÇÃO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REGISTRO CIVIL E TITULOS E DOCUMENTOS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ACERVO AGUA AZUL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LIVROS: 12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FOTOS: 943</a:t>
            </a:r>
            <a:endParaRPr lang="pt-BR" dirty="0"/>
          </a:p>
        </p:txBody>
      </p:sp>
      <p:pic>
        <p:nvPicPr>
          <p:cNvPr id="8194" name="Picture 2" descr="C:\Users\Ricardo\Pictures\Funarpen_files\DSC05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4267200" cy="304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8195" name="Picture 3" descr="C:\Users\Ricardo\Pictures\Funarpen_files\DSC05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41" y="3592732"/>
            <a:ext cx="4409440" cy="31496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84784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CARTÓRIOS VISTADOS......................................7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LIVROS.............................................................117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FOTOS........................................................22.389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Personalizada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4617B"/>
      </a:accent1>
      <a:accent2>
        <a:srgbClr val="04617B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123</TotalTime>
  <Words>95</Words>
  <Application>Microsoft Office PowerPoint</Application>
  <PresentationFormat>Apresentação na tela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Mediano</vt:lpstr>
      <vt:lpstr>FUNARPEN  RELATÓRIO DE VIAGENS  APOIO AOS OFÍCIOS | PERÍODO: 30/09/2013 a 08/10/2013 </vt:lpstr>
      <vt:lpstr>GUARAPUAVA – DIGITALIZAÇÃO REGISTRO CIVIL E 2º TITULOS E DOCUMENTOS </vt:lpstr>
      <vt:lpstr>CRUZ MACHADO – DIGITALIZAÇÃO REGISTRO CIVIL E TABELIONATO DE NOTAS</vt:lpstr>
      <vt:lpstr>JACIABA – DIGITALIZAÇÃO REGISTRO CIVIL E TABELIONATO DE NOTAS</vt:lpstr>
      <vt:lpstr>GUAMIRANGA – DIGITALIZAÇÃO REGISTRO CIVIL E TABELIONATO DE NOTAS</vt:lpstr>
      <vt:lpstr>DORIZON – DIGITALIZAÇÃO REGISTRO CIVIL E TABELIONATO DE NOTAS</vt:lpstr>
      <vt:lpstr>PAPAGAIOS NOVOS – DIGITALIZAÇÃO REGISTRO CIVIL E TABELIONATO DE NOTAS</vt:lpstr>
      <vt:lpstr>LAPA – DIGITALIZAÇÃO REGISTRO CIVIL E TITULOS E DOCUMENTOS</vt:lpstr>
      <vt:lpstr>TOTAL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FUNARPEN</dc:title>
  <dc:creator>Ricardo</dc:creator>
  <cp:lastModifiedBy>Ricardo</cp:lastModifiedBy>
  <cp:revision>17</cp:revision>
  <dcterms:created xsi:type="dcterms:W3CDTF">2014-02-19T16:34:45Z</dcterms:created>
  <dcterms:modified xsi:type="dcterms:W3CDTF">2014-09-22T12:41:19Z</dcterms:modified>
</cp:coreProperties>
</file>